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Helvetica Neue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regular.fntdata"/><Relationship Id="rId14" Type="http://schemas.openxmlformats.org/officeDocument/2006/relationships/slide" Target="slides/slide9.xml"/><Relationship Id="rId17" Type="http://schemas.openxmlformats.org/officeDocument/2006/relationships/font" Target="fonts/HelveticaNeue-italic.fntdata"/><Relationship Id="rId16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HelveticaNeue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f5d7d5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f5d7d5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60414dd990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60414dd990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0414dd990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0414dd990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0414dd990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0414dd990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60414dd990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60414dd990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0414dd990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0414dd990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60414dd990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60414dd990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60414dd990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60414dd990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Soren Austenfeld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Soren Austenfeld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19000" y="805500"/>
            <a:ext cx="8049600" cy="35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looking for shelter in a friend.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can build a beginning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but I do not know the end.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scared of breaking when I bend.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919000" y="1204350"/>
            <a:ext cx="8049600" cy="27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courage is your courage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the journey is only getting longer.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strength is your strength: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919000" y="805500"/>
            <a:ext cx="8193600" cy="35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prayers I don’t know how to say,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I still find solace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I close my eyes and pray.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I’ve lost and what I hope can stay.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919000" y="1204350"/>
            <a:ext cx="8049600" cy="27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courage is your courage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the journey is only getting longer.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strength is your strength: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919000" y="759300"/>
            <a:ext cx="8193600" cy="36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full and I am running out,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a flooding river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I’m living through the drought,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have firm conviction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my heart is full of doubt.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919000" y="1204350"/>
            <a:ext cx="8049600" cy="27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courage is your courage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the journey is only getting longer.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strength is your strength: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919000" y="759300"/>
            <a:ext cx="8193600" cy="36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people I have never met,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something special,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I haven’t found it yet,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abundance, given freely,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taken with no debt!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919000" y="805500"/>
            <a:ext cx="8049600" cy="35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courage is your courage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the journey is only getting longer.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strength is your strength: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b="1" i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